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ользовательский макет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ct val="100000"/>
              <a:buNone/>
              <a:defRPr b="1" sz="3000">
                <a:solidFill>
                  <a:srgbClr val="004877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ct val="100000"/>
              <a:buNone/>
              <a:defRPr sz="1800">
                <a:solidFill>
                  <a:srgbClr val="C56706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434343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900075"/>
            <a:ext cx="8520599" cy="33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579" y="282500"/>
            <a:ext cx="3678845" cy="45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276225"/>
            <a:ext cx="887730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" y="276224"/>
            <a:ext cx="2430600" cy="352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900075"/>
            <a:ext cx="8520599" cy="33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587" y="125725"/>
            <a:ext cx="7002824" cy="4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87" y="1710075"/>
            <a:ext cx="8855226" cy="172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86" y="189612"/>
            <a:ext cx="7788226" cy="47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276225"/>
            <a:ext cx="88773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2" y="97962"/>
            <a:ext cx="8795676" cy="494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537" y="275762"/>
            <a:ext cx="6336925" cy="459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276225"/>
            <a:ext cx="887730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5" y="335874"/>
            <a:ext cx="3199500" cy="31935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1487100" y="3411362"/>
            <a:ext cx="6169800" cy="74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500" y="510875"/>
            <a:ext cx="7358975" cy="427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