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8788" cy="9823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B70"/>
    <a:srgbClr val="080F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88" autoAdjust="0"/>
    <p:restoredTop sz="94660"/>
  </p:normalViewPr>
  <p:slideViewPr>
    <p:cSldViewPr>
      <p:cViewPr>
        <p:scale>
          <a:sx n="90" d="100"/>
          <a:sy n="90" d="100"/>
        </p:scale>
        <p:origin x="-255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99A1B-21FB-40C7-9913-A518AEA5D96A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ECB1C-C233-45D6-8704-AD066D920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14"/>
            <a:ext cx="8715436" cy="7858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60B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Организационная структура системы управления проектной деятельностью в Златоустовском городском округе</a:t>
            </a:r>
            <a:endParaRPr lang="ru-RU" sz="2400" b="1" dirty="0">
              <a:solidFill>
                <a:srgbClr val="060B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7158" y="1071546"/>
            <a:ext cx="8501122" cy="1500198"/>
            <a:chOff x="285720" y="785794"/>
            <a:chExt cx="8643998" cy="150019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85720" y="785794"/>
              <a:ext cx="8643998" cy="1500198"/>
            </a:xfrm>
            <a:prstGeom prst="roundRect">
              <a:avLst/>
            </a:prstGeom>
            <a:solidFill>
              <a:srgbClr val="060B70">
                <a:alpha val="78000"/>
              </a:srgb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910" y="1076910"/>
              <a:ext cx="8001056" cy="9233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80F9C"/>
                  </a:solidFill>
                  <a:latin typeface="Times New Roman" pitchFamily="18" charset="0"/>
                  <a:cs typeface="Times New Roman" pitchFamily="18" charset="0"/>
                </a:rPr>
                <a:t>МУНИЦИПАЛЬНЫЙ ПРОЕКТНЫЙ КОМИТЕТ</a:t>
              </a:r>
            </a:p>
            <a:p>
              <a:pPr algn="ctr"/>
              <a:r>
                <a:rPr lang="ru-RU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Глава Златоустовского городского округа</a:t>
              </a:r>
            </a:p>
            <a:p>
              <a:pPr algn="ctr"/>
              <a:r>
                <a:rPr lang="ru-RU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М.Б. Пекарский</a:t>
              </a: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357158" y="2786058"/>
            <a:ext cx="8501122" cy="2428892"/>
            <a:chOff x="285720" y="2428868"/>
            <a:chExt cx="8571965" cy="242889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85720" y="2428868"/>
              <a:ext cx="8571965" cy="2428892"/>
            </a:xfrm>
            <a:prstGeom prst="roundRect">
              <a:avLst/>
            </a:prstGeom>
            <a:solidFill>
              <a:srgbClr val="060B70">
                <a:alpha val="78000"/>
              </a:srgb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5887" y="2571744"/>
              <a:ext cx="7923665" cy="140038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700" dirty="0" smtClean="0">
                  <a:solidFill>
                    <a:srgbClr val="080F9C"/>
                  </a:solidFill>
                  <a:latin typeface="Times New Roman" pitchFamily="18" charset="0"/>
                  <a:cs typeface="Times New Roman" pitchFamily="18" charset="0"/>
                </a:rPr>
                <a:t>ОТВЕТСТВЕННЫЙ ЗА ОРГАНИЗАЦИЮ ПРОЕКТНОЙ ДЕЯТЕЛЬНОСТИ В ЗЛАТОУСТОВСКОМ ГОРОДСКОМ ОКРУГЕ</a:t>
              </a:r>
            </a:p>
            <a:p>
              <a:pPr algn="ctr"/>
              <a:r>
                <a:rPr lang="ru-RU" sz="17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Первый заместитель Главы Златоустовского городского округа</a:t>
              </a:r>
            </a:p>
            <a:p>
              <a:pPr algn="ctr"/>
              <a:r>
                <a:rPr lang="ru-RU" sz="17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– начальник Экономического управления Администрации</a:t>
              </a:r>
            </a:p>
            <a:p>
              <a:pPr algn="ctr"/>
              <a:r>
                <a:rPr lang="ru-RU" sz="17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Златоустовского городского округа – А.Ю. Сюзев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5887" y="4071942"/>
              <a:ext cx="7923665" cy="63094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80F9C"/>
                  </a:solidFill>
                  <a:latin typeface="Times New Roman" pitchFamily="18" charset="0"/>
                  <a:cs typeface="Times New Roman" pitchFamily="18" charset="0"/>
                </a:rPr>
                <a:t>МУНИЦИПАЛЬНЫЙ ПРОЕКТНЫЙ </a:t>
              </a:r>
              <a:r>
                <a:rPr lang="ru-RU" dirty="0" smtClean="0">
                  <a:solidFill>
                    <a:srgbClr val="080F9C"/>
                  </a:solidFill>
                  <a:latin typeface="Times New Roman" pitchFamily="18" charset="0"/>
                  <a:cs typeface="Times New Roman" pitchFamily="18" charset="0"/>
                </a:rPr>
                <a:t>ОФИС</a:t>
              </a:r>
            </a:p>
            <a:p>
              <a:pPr algn="ctr"/>
              <a:r>
                <a:rPr lang="ru-RU" sz="17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Отдел проектной деятельности Администрации Златоустовского городского округа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28596" y="5429264"/>
            <a:ext cx="8429684" cy="1143008"/>
            <a:chOff x="358359" y="5072074"/>
            <a:chExt cx="8571359" cy="114300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58359" y="5072074"/>
              <a:ext cx="8571359" cy="1143008"/>
            </a:xfrm>
            <a:prstGeom prst="roundRect">
              <a:avLst/>
            </a:prstGeom>
            <a:solidFill>
              <a:srgbClr val="060B70">
                <a:alpha val="78000"/>
              </a:srgb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472" y="5214950"/>
              <a:ext cx="8072494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80F9C"/>
                  </a:solidFill>
                  <a:latin typeface="Times New Roman" pitchFamily="18" charset="0"/>
                  <a:cs typeface="Times New Roman" pitchFamily="18" charset="0"/>
                </a:rPr>
                <a:t>Кураторы, администраторы и руководители проектов</a:t>
              </a: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472" y="5715016"/>
              <a:ext cx="8072494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Рабочие группы по реализации проектов</a:t>
              </a: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68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Организационная структура системы управления проектной деятельностью в Златоустовском городском округе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zgognu</dc:creator>
  <cp:lastModifiedBy>Погодина Татьяна Михайловна</cp:lastModifiedBy>
  <cp:revision>64</cp:revision>
  <dcterms:created xsi:type="dcterms:W3CDTF">2017-05-22T04:49:12Z</dcterms:created>
  <dcterms:modified xsi:type="dcterms:W3CDTF">2022-08-15T06:34:43Z</dcterms:modified>
</cp:coreProperties>
</file>