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29" r:id="rId5"/>
    <p:sldId id="330" r:id="rId6"/>
    <p:sldId id="331" r:id="rId7"/>
    <p:sldId id="332" r:id="rId8"/>
    <p:sldId id="333" r:id="rId9"/>
    <p:sldId id="334" r:id="rId10"/>
    <p:sldId id="336" r:id="rId11"/>
    <p:sldId id="335" r:id="rId12"/>
    <p:sldId id="337" r:id="rId13"/>
    <p:sldId id="338" r:id="rId14"/>
    <p:sldId id="340" r:id="rId15"/>
    <p:sldId id="341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0" r:id="rId24"/>
    <p:sldId id="354" r:id="rId25"/>
    <p:sldId id="351" r:id="rId26"/>
    <p:sldId id="352" r:id="rId27"/>
    <p:sldId id="353" r:id="rId28"/>
    <p:sldId id="355" r:id="rId29"/>
    <p:sldId id="356" r:id="rId30"/>
    <p:sldId id="357" r:id="rId31"/>
    <p:sldId id="358" r:id="rId32"/>
    <p:sldId id="359" r:id="rId33"/>
    <p:sldId id="360" r:id="rId34"/>
    <p:sldId id="361" r:id="rId35"/>
    <p:sldId id="362" r:id="rId36"/>
    <p:sldId id="363" r:id="rId37"/>
    <p:sldId id="364" r:id="rId38"/>
    <p:sldId id="365" r:id="rId39"/>
    <p:sldId id="36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73DFF-AA0F-4C3D-BE2E-F0ABCB3E5619}" type="datetimeFigureOut">
              <a:rPr lang="ru-RU" smtClean="0"/>
              <a:pPr/>
              <a:t>27.01.2011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ECADE-1A8A-4D89-80BF-77ED88D2C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10202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1000108"/>
            <a:ext cx="6000792" cy="335758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85728"/>
            <a:ext cx="8001056" cy="6072230"/>
          </a:xfrm>
        </p:spPr>
        <p:txBody>
          <a:bodyPr>
            <a:normAutofit fontScale="25000" lnSpcReduction="20000"/>
          </a:bodyPr>
          <a:lstStyle/>
          <a:p>
            <a:r>
              <a:rPr lang="ru-RU" sz="1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Информация для </a:t>
            </a:r>
            <a:r>
              <a:rPr lang="ru-RU" sz="1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веб</a:t>
            </a:r>
            <a:r>
              <a:rPr lang="ru-RU" sz="1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сайта.</a:t>
            </a:r>
          </a:p>
          <a:p>
            <a:endParaRPr lang="ru-RU" sz="19200" b="1" dirty="0" smtClean="0"/>
          </a:p>
          <a:p>
            <a:endParaRPr lang="ru-RU" sz="19200" b="1" dirty="0" smtClean="0">
              <a:solidFill>
                <a:srgbClr val="FFFF00"/>
              </a:solidFill>
            </a:endParaRPr>
          </a:p>
          <a:p>
            <a:endParaRPr lang="ru-RU" sz="1800" b="1" dirty="0">
              <a:solidFill>
                <a:srgbClr val="FFFF00"/>
              </a:solidFill>
            </a:endParaRPr>
          </a:p>
          <a:p>
            <a:endParaRPr lang="ru-RU" sz="1800" b="1" dirty="0" smtClean="0">
              <a:solidFill>
                <a:srgbClr val="FFFF00"/>
              </a:solidFill>
            </a:endParaRPr>
          </a:p>
          <a:p>
            <a:endParaRPr lang="ru-RU" sz="1800" b="1" dirty="0">
              <a:solidFill>
                <a:srgbClr val="FFFF00"/>
              </a:solidFill>
            </a:endParaRPr>
          </a:p>
          <a:p>
            <a:endParaRPr lang="ru-RU" sz="1800" b="1" dirty="0" smtClean="0">
              <a:solidFill>
                <a:srgbClr val="FFFF00"/>
              </a:solidFill>
            </a:endParaRPr>
          </a:p>
          <a:p>
            <a:endParaRPr lang="ru-RU" sz="1800" b="1" dirty="0">
              <a:solidFill>
                <a:srgbClr val="FFFF00"/>
              </a:solidFill>
            </a:endParaRPr>
          </a:p>
          <a:p>
            <a:endParaRPr lang="ru-RU" sz="1800" b="1" dirty="0" smtClean="0">
              <a:solidFill>
                <a:srgbClr val="FFFF00"/>
              </a:solidFill>
            </a:endParaRPr>
          </a:p>
          <a:p>
            <a:endParaRPr lang="ru-RU" sz="1800" b="1" dirty="0">
              <a:solidFill>
                <a:srgbClr val="FFFF00"/>
              </a:solidFill>
            </a:endParaRPr>
          </a:p>
          <a:p>
            <a:endParaRPr lang="ru-RU" sz="1800" b="1" dirty="0" smtClean="0">
              <a:solidFill>
                <a:srgbClr val="FFFF00"/>
              </a:solidFill>
            </a:endParaRPr>
          </a:p>
          <a:p>
            <a:endParaRPr lang="ru-RU" sz="1800" b="1" dirty="0">
              <a:solidFill>
                <a:srgbClr val="FFFF00"/>
              </a:solidFill>
            </a:endParaRPr>
          </a:p>
          <a:p>
            <a:endParaRPr lang="ru-RU" sz="1800" b="1" dirty="0" smtClean="0">
              <a:solidFill>
                <a:srgbClr val="FFFF00"/>
              </a:solidFill>
            </a:endParaRPr>
          </a:p>
          <a:p>
            <a:endParaRPr lang="ru-RU" sz="1800" b="1" dirty="0">
              <a:solidFill>
                <a:srgbClr val="FFFF00"/>
              </a:solidFill>
            </a:endParaRPr>
          </a:p>
          <a:p>
            <a:endParaRPr lang="ru-RU" sz="1800" b="1" dirty="0" smtClean="0">
              <a:solidFill>
                <a:srgbClr val="FFFF00"/>
              </a:solidFill>
            </a:endParaRPr>
          </a:p>
          <a:p>
            <a:endParaRPr lang="ru-RU" sz="1800" b="1" dirty="0">
              <a:solidFill>
                <a:srgbClr val="FFFF00"/>
              </a:solidFill>
            </a:endParaRPr>
          </a:p>
          <a:p>
            <a:endParaRPr lang="ru-RU" sz="3800" b="1" dirty="0" smtClean="0">
              <a:solidFill>
                <a:srgbClr val="FFFF00"/>
              </a:solidFill>
            </a:endParaRPr>
          </a:p>
          <a:p>
            <a:endParaRPr lang="ru-RU" sz="3800" b="1" dirty="0">
              <a:solidFill>
                <a:srgbClr val="FFFF00"/>
              </a:solidFill>
            </a:endParaRPr>
          </a:p>
          <a:p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«Социально – реабилитационный центр для несовершеннолетних»</a:t>
            </a:r>
          </a:p>
          <a:p>
            <a:endParaRPr lang="ru-RU" sz="5100" dirty="0"/>
          </a:p>
          <a:p>
            <a:endParaRPr lang="ru-RU" sz="5100" dirty="0" smtClean="0"/>
          </a:p>
          <a:p>
            <a:endParaRPr lang="ru-RU" sz="1800" dirty="0"/>
          </a:p>
          <a:p>
            <a:r>
              <a:rPr lang="ru-RU" sz="1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Мероприятия для детей </a:t>
            </a:r>
          </a:p>
          <a:p>
            <a:r>
              <a:rPr lang="ru-RU" sz="1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проведенные в период </a:t>
            </a:r>
          </a:p>
          <a:p>
            <a:r>
              <a:rPr lang="ru-RU" sz="1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 25.12.10г – 25.01.11г.</a:t>
            </a:r>
          </a:p>
          <a:p>
            <a:endParaRPr lang="ru-RU" sz="144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Поездка в Челябинск Приют\DSCF29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42918"/>
            <a:ext cx="7572427" cy="54832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\Рабочий стол\Поездка в Челябинск Приют\DSCF29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7715304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Зимняя спортивная олимпиада.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928934"/>
            <a:ext cx="8229600" cy="285752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Для ребят были организованы забавы и игры на свежем воздухе.</a:t>
            </a:r>
            <a:endParaRPr lang="ru-RU" sz="4800" dirty="0"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Новая папка (2)\100_36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819"/>
          <a:stretch>
            <a:fillRect/>
          </a:stretch>
        </p:blipFill>
        <p:spPr bwMode="auto">
          <a:xfrm>
            <a:off x="571473" y="428604"/>
            <a:ext cx="7929618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Новая папка (2)\100_36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819"/>
          <a:stretch>
            <a:fillRect/>
          </a:stretch>
        </p:blipFill>
        <p:spPr bwMode="auto">
          <a:xfrm>
            <a:off x="500034" y="642918"/>
            <a:ext cx="8001056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Новая папка (2)\100_36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188"/>
          <a:stretch>
            <a:fillRect/>
          </a:stretch>
        </p:blipFill>
        <p:spPr bwMode="auto">
          <a:xfrm>
            <a:off x="785786" y="500042"/>
            <a:ext cx="7572428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14422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itchFamily="18" charset="0"/>
              </a:rPr>
              <a:t>Работа узких специалистов с детьми.</a:t>
            </a:r>
            <a:endParaRPr lang="ru-RU" sz="6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00438"/>
            <a:ext cx="8229600" cy="30003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Проведение преподавателем физ.культуры спортивного досуга.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Новая папка (2)\100_36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2399"/>
          <a:stretch>
            <a:fillRect/>
          </a:stretch>
        </p:blipFill>
        <p:spPr bwMode="auto">
          <a:xfrm>
            <a:off x="785786" y="571480"/>
            <a:ext cx="7572428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Рабочий стол\Новая папка (2)\100_36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5818"/>
          <a:stretch>
            <a:fillRect/>
          </a:stretch>
        </p:blipFill>
        <p:spPr bwMode="auto">
          <a:xfrm>
            <a:off x="2500298" y="571480"/>
            <a:ext cx="3714776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\Рабочий стол\Новая папка (2)\100_36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9751"/>
          <a:stretch>
            <a:fillRect/>
          </a:stretch>
        </p:blipFill>
        <p:spPr bwMode="auto">
          <a:xfrm>
            <a:off x="642911" y="500042"/>
            <a:ext cx="7786742" cy="56261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8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000" b="1" dirty="0" smtClean="0">
                <a:ln/>
                <a:solidFill>
                  <a:schemeClr val="accent3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Поездка в Этнический центр народов Севера, г. Челябинск</a:t>
            </a:r>
            <a:endParaRPr lang="ru-RU" sz="6000" b="1" dirty="0">
              <a:ln/>
              <a:solidFill>
                <a:schemeClr val="accent3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143248"/>
            <a:ext cx="8229600" cy="316864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Дети познакомились с историей Севера, народностями его заселяющими, их культурой и бытом.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5400" b="1" dirty="0" smtClean="0">
                <a:ln/>
                <a:solidFill>
                  <a:schemeClr val="accent3"/>
                </a:solidFill>
              </a:rPr>
              <a:t>Работа </a:t>
            </a:r>
            <a:r>
              <a:rPr lang="ru-RU" sz="5400" b="1" dirty="0" err="1" smtClean="0">
                <a:ln/>
                <a:solidFill>
                  <a:schemeClr val="accent3"/>
                </a:solidFill>
              </a:rPr>
              <a:t>муз.руководителя</a:t>
            </a:r>
            <a:r>
              <a:rPr lang="ru-RU" sz="5400" b="1" dirty="0" smtClean="0">
                <a:ln/>
                <a:solidFill>
                  <a:schemeClr val="accent3"/>
                </a:solidFill>
              </a:rPr>
              <a:t> с детьми.</a:t>
            </a:r>
            <a:endParaRPr lang="ru-RU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71678"/>
            <a:ext cx="8229600" cy="414340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FF00"/>
                </a:solidFill>
                <a:latin typeface="Comic Sans MS" pitchFamily="66" charset="0"/>
              </a:rPr>
              <a:t>Проведение музыкального праздника «Поздравим именинников»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FF00"/>
                </a:solidFill>
                <a:latin typeface="Comic Sans MS" pitchFamily="66" charset="0"/>
              </a:rPr>
              <a:t>для детей младшего возраста.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FFFF00"/>
                </a:solidFill>
                <a:latin typeface="Comic Sans MS" pitchFamily="66" charset="0"/>
              </a:rPr>
              <a:t>Дети с удовольствием пели и танцевали, а также играли в игры.</a:t>
            </a:r>
            <a:endParaRPr lang="ru-RU" sz="36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\Рабочий стол\Новая папка (2)\100_36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819"/>
          <a:stretch>
            <a:fillRect/>
          </a:stretch>
        </p:blipFill>
        <p:spPr bwMode="auto">
          <a:xfrm>
            <a:off x="642911" y="571480"/>
            <a:ext cx="7786742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User\Рабочий стол\Новая папка (2)\100_36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188"/>
          <a:stretch>
            <a:fillRect/>
          </a:stretch>
        </p:blipFill>
        <p:spPr bwMode="auto">
          <a:xfrm>
            <a:off x="642910" y="571480"/>
            <a:ext cx="7786742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User\Рабочий стол\Новая папка (2)\100_36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2399"/>
          <a:stretch>
            <a:fillRect/>
          </a:stretch>
        </p:blipFill>
        <p:spPr bwMode="auto">
          <a:xfrm>
            <a:off x="714348" y="571480"/>
            <a:ext cx="7715304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User\Рабочий стол\Новая папка (2)\100_36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819"/>
          <a:stretch>
            <a:fillRect/>
          </a:stretch>
        </p:blipFill>
        <p:spPr bwMode="auto">
          <a:xfrm>
            <a:off x="642910" y="642918"/>
            <a:ext cx="7715303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Репетиция шумового оркестра.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1266" name="Picture 2" descr="C:\Documents and Settings\User\Рабочий стол\Новая папка (2)\100_36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188"/>
          <a:stretch>
            <a:fillRect/>
          </a:stretch>
        </p:blipFill>
        <p:spPr bwMode="auto">
          <a:xfrm>
            <a:off x="1071538" y="1643050"/>
            <a:ext cx="7072362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User\Рабочий стол\Новая папка (2)\100_36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188"/>
          <a:stretch>
            <a:fillRect/>
          </a:stretch>
        </p:blipFill>
        <p:spPr bwMode="auto">
          <a:xfrm>
            <a:off x="785786" y="642918"/>
            <a:ext cx="7715304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Репетиция вокальной студии.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 Ребята старших групп мальчиков и девочек  с удовольствием учатся игре на гитаре, осваивают навыки вокала.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User\Рабочий стол\Новая папка (2)\100_36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5398"/>
          <a:stretch>
            <a:fillRect/>
          </a:stretch>
        </p:blipFill>
        <p:spPr bwMode="auto">
          <a:xfrm>
            <a:off x="857224" y="714356"/>
            <a:ext cx="7429552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User\Рабочий стол\Новая папка (2)\100_36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9751"/>
          <a:stretch>
            <a:fillRect/>
          </a:stretch>
        </p:blipFill>
        <p:spPr bwMode="auto">
          <a:xfrm>
            <a:off x="1214414" y="714356"/>
            <a:ext cx="6715172" cy="54118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Поездка в Челябинск Приют\DSCF29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71480"/>
            <a:ext cx="7643865" cy="55546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User\Рабочий стол\Новая папка (2)\100_369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5398"/>
          <a:stretch>
            <a:fillRect/>
          </a:stretch>
        </p:blipFill>
        <p:spPr bwMode="auto">
          <a:xfrm>
            <a:off x="714348" y="642918"/>
            <a:ext cx="7715304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User\Рабочий стол\Новая папка (2)\100_36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5398"/>
          <a:stretch>
            <a:fillRect/>
          </a:stretch>
        </p:blipFill>
        <p:spPr bwMode="auto">
          <a:xfrm>
            <a:off x="642911" y="642918"/>
            <a:ext cx="7786742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User\Рабочий стол\Новая папка (2)\100_36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819"/>
          <a:stretch>
            <a:fillRect/>
          </a:stretch>
        </p:blipFill>
        <p:spPr bwMode="auto">
          <a:xfrm>
            <a:off x="642911" y="642918"/>
            <a:ext cx="7715304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Проведение игрового развивающего мероприятия «По стране любимых сказок».</a:t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omic Sans MS" pitchFamily="66" charset="0"/>
              </a:rPr>
              <a:t>(гр.малышей)</a:t>
            </a:r>
            <a:endParaRPr lang="ru-RU" sz="54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000504"/>
            <a:ext cx="8229600" cy="2071701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Ребята вспомнили героев любимых сказок, играли в веселые игры, а после научились лепить мышонка. 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User\Рабочий стол\Новая папка (2)\100_36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819"/>
          <a:stretch>
            <a:fillRect/>
          </a:stretch>
        </p:blipFill>
        <p:spPr bwMode="auto">
          <a:xfrm>
            <a:off x="642911" y="642918"/>
            <a:ext cx="7715304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User\Рабочий стол\Новая папка (2)\100_36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636"/>
          <a:stretch>
            <a:fillRect/>
          </a:stretch>
        </p:blipFill>
        <p:spPr bwMode="auto">
          <a:xfrm>
            <a:off x="714348" y="642918"/>
            <a:ext cx="7643865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User\Рабочий стол\Новая папка (2)\100_36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3302"/>
          <a:stretch>
            <a:fillRect/>
          </a:stretch>
        </p:blipFill>
        <p:spPr bwMode="auto">
          <a:xfrm>
            <a:off x="1285852" y="642918"/>
            <a:ext cx="6517771" cy="54832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User\Рабочий стол\Новая папка (2)\100_36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819"/>
          <a:stretch>
            <a:fillRect/>
          </a:stretch>
        </p:blipFill>
        <p:spPr bwMode="auto">
          <a:xfrm>
            <a:off x="1071539" y="714356"/>
            <a:ext cx="7143800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User\Рабочий стол\Новая папка (2)\100_36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2773"/>
          <a:stretch>
            <a:fillRect/>
          </a:stretch>
        </p:blipFill>
        <p:spPr bwMode="auto">
          <a:xfrm>
            <a:off x="1500166" y="785794"/>
            <a:ext cx="6446333" cy="53403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User\Рабочий стол\Новая папка (2)\100_36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3819"/>
          <a:stretch>
            <a:fillRect/>
          </a:stretch>
        </p:blipFill>
        <p:spPr bwMode="auto">
          <a:xfrm>
            <a:off x="928662" y="1000108"/>
            <a:ext cx="7429552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Поездка в Челябинск Приют\DSCF29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7715303" cy="55546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Поездка в Челябинск Приют\DSCF29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7786742" cy="55546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Поездка в Челябинск Приют\DSCF29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7786741" cy="56261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Поездка в Челябинск Приют\DSCF29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71480"/>
            <a:ext cx="7786742" cy="56975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Рабочий стол\Поездка в Челябинск Приют\DSCF29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786742" cy="56975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2928958"/>
          </a:xfrm>
        </p:spPr>
        <p:txBody>
          <a:bodyPr>
            <a:normAutofit/>
          </a:bodyPr>
          <a:lstStyle/>
          <a:p>
            <a:r>
              <a:rPr lang="ru-RU" dirty="0" smtClean="0"/>
              <a:t>Особенно большое впечатление </a:t>
            </a:r>
            <a:r>
              <a:rPr lang="ru-RU" smtClean="0"/>
              <a:t>произвели </a:t>
            </a:r>
            <a:r>
              <a:rPr lang="ru-RU" smtClean="0"/>
              <a:t>собаки-самоеды. </a:t>
            </a:r>
            <a:r>
              <a:rPr lang="ru-RU" dirty="0" smtClean="0"/>
              <a:t>Дети были в восторге!</a:t>
            </a:r>
            <a:endParaRPr lang="ru-RU" dirty="0"/>
          </a:p>
        </p:txBody>
      </p:sp>
      <p:pic>
        <p:nvPicPr>
          <p:cNvPr id="6" name="Рисунок 5" descr="dog1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3429000"/>
            <a:ext cx="4786346" cy="278606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170</Words>
  <Application>Microsoft Office PowerPoint</Application>
  <PresentationFormat>Экран (4:3)</PresentationFormat>
  <Paragraphs>41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Поездка в Этнический центр народов Севера, г. Челябинск</vt:lpstr>
      <vt:lpstr>Слайд 3</vt:lpstr>
      <vt:lpstr>Слайд 4</vt:lpstr>
      <vt:lpstr>Слайд 5</vt:lpstr>
      <vt:lpstr>Слайд 6</vt:lpstr>
      <vt:lpstr>Слайд 7</vt:lpstr>
      <vt:lpstr>Слайд 8</vt:lpstr>
      <vt:lpstr>Особенно большое впечатление произвели собаки-самоеды. Дети были в восторге!</vt:lpstr>
      <vt:lpstr>Слайд 10</vt:lpstr>
      <vt:lpstr>Слайд 11</vt:lpstr>
      <vt:lpstr>Зимняя спортивная олимпиада.</vt:lpstr>
      <vt:lpstr>Слайд 13</vt:lpstr>
      <vt:lpstr>Слайд 14</vt:lpstr>
      <vt:lpstr>Слайд 15</vt:lpstr>
      <vt:lpstr>Работа узких специалистов с детьми.</vt:lpstr>
      <vt:lpstr>Слайд 17</vt:lpstr>
      <vt:lpstr>Слайд 18</vt:lpstr>
      <vt:lpstr>Слайд 19</vt:lpstr>
      <vt:lpstr>Работа муз.руководителя с детьми.</vt:lpstr>
      <vt:lpstr>Слайд 21</vt:lpstr>
      <vt:lpstr>Слайд 22</vt:lpstr>
      <vt:lpstr>Слайд 23</vt:lpstr>
      <vt:lpstr>Слайд 24</vt:lpstr>
      <vt:lpstr>Репетиция шумового оркестра.</vt:lpstr>
      <vt:lpstr>Слайд 26</vt:lpstr>
      <vt:lpstr>Репетиция вокальной студии.</vt:lpstr>
      <vt:lpstr>Слайд 28</vt:lpstr>
      <vt:lpstr>Слайд 29</vt:lpstr>
      <vt:lpstr>Слайд 30</vt:lpstr>
      <vt:lpstr>Слайд 31</vt:lpstr>
      <vt:lpstr>Слайд 32</vt:lpstr>
      <vt:lpstr>Проведение игрового развивающего мероприятия «По стране любимых сказок». (гр.малышей)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>Melkosoft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FuckYouBill</dc:creator>
  <cp:lastModifiedBy>FuckYouBill</cp:lastModifiedBy>
  <cp:revision>39</cp:revision>
  <dcterms:created xsi:type="dcterms:W3CDTF">2010-12-23T05:21:35Z</dcterms:created>
  <dcterms:modified xsi:type="dcterms:W3CDTF">2011-01-27T06:27:16Z</dcterms:modified>
</cp:coreProperties>
</file>