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9144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CAD085-E8A6-8845-BD4E-CB4CCA059FC4}" type="datetimeFigureOut">
              <a:rPr lang="en-US"/>
              <a:pPr>
                <a:defRPr/>
              </a:pPr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1FF6DA9-008F-8B48-92A6-B652298478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00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4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54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5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6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67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7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7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8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87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94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0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97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04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06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11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1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24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2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3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3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44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11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4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5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5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6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6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74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77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84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86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94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16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19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20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20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21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217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24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2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3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39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 descr="frame_0042.jp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Р7-Офис/7.2.2.0</Application>
  <DocSecurity>0</DocSecurity>
  <PresentationFormat>Экран (4:3)</PresentationFormat>
  <Paragraphs>0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Хатыленко Алёна Александровна</dc:creator>
  <dc:description>generated using python-pptx</dc:description>
  <cp:lastModifiedBy>gtihaa</cp:lastModifiedBy>
  <cp:revision>2</cp:revision>
  <dcterms:created xsi:type="dcterms:W3CDTF">2013-01-27T09:14:16Z</dcterms:created>
  <dcterms:modified xsi:type="dcterms:W3CDTF">2025-05-07T10:28:42Z</dcterms:modified>
  <dc:identifier/>
  <dc:language/>
  <cp:version/>
</cp:coreProperties>
</file>